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65" r:id="rId2"/>
    <p:sldId id="266" r:id="rId3"/>
    <p:sldId id="267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1" d="100"/>
          <a:sy n="61" d="100"/>
        </p:scale>
        <p:origin x="5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B140-7FD9-4B5B-BE32-A182A7FC2945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611F-F47A-4E5A-AD4E-CDD6262E5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26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  <p:sndAc>
          <p:stSnd>
            <p:snd r:embed="rId1" name="explode.wav"/>
          </p:stSnd>
        </p:sndAc>
      </p:transition>
    </mc:Choice>
    <mc:Fallback>
      <p:transition spd="slow" advTm="3000">
        <p:fade/>
        <p:sndAc>
          <p:stSnd>
            <p:snd r:embed="rId1" name="explod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B140-7FD9-4B5B-BE32-A182A7FC2945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611F-F47A-4E5A-AD4E-CDD6262E5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8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  <p:sndAc>
          <p:stSnd>
            <p:snd r:embed="rId1" name="explode.wav"/>
          </p:stSnd>
        </p:sndAc>
      </p:transition>
    </mc:Choice>
    <mc:Fallback>
      <p:transition spd="slow" advTm="3000">
        <p:fade/>
        <p:sndAc>
          <p:stSnd>
            <p:snd r:embed="rId1" name="explod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B140-7FD9-4B5B-BE32-A182A7FC2945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611F-F47A-4E5A-AD4E-CDD6262E5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47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  <p:sndAc>
          <p:stSnd>
            <p:snd r:embed="rId1" name="explode.wav"/>
          </p:stSnd>
        </p:sndAc>
      </p:transition>
    </mc:Choice>
    <mc:Fallback>
      <p:transition spd="slow" advTm="3000">
        <p:fade/>
        <p:sndAc>
          <p:stSnd>
            <p:snd r:embed="rId1" name="explod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B140-7FD9-4B5B-BE32-A182A7FC2945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611F-F47A-4E5A-AD4E-CDD6262E5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20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  <p:sndAc>
          <p:stSnd>
            <p:snd r:embed="rId1" name="explode.wav"/>
          </p:stSnd>
        </p:sndAc>
      </p:transition>
    </mc:Choice>
    <mc:Fallback>
      <p:transition spd="slow" advTm="3000">
        <p:fade/>
        <p:sndAc>
          <p:stSnd>
            <p:snd r:embed="rId1" name="explod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B140-7FD9-4B5B-BE32-A182A7FC2945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611F-F47A-4E5A-AD4E-CDD6262E5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64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  <p:sndAc>
          <p:stSnd>
            <p:snd r:embed="rId1" name="explode.wav"/>
          </p:stSnd>
        </p:sndAc>
      </p:transition>
    </mc:Choice>
    <mc:Fallback>
      <p:transition spd="slow" advTm="3000">
        <p:fade/>
        <p:sndAc>
          <p:stSnd>
            <p:snd r:embed="rId1" name="explod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B140-7FD9-4B5B-BE32-A182A7FC2945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611F-F47A-4E5A-AD4E-CDD6262E5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01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  <p:sndAc>
          <p:stSnd>
            <p:snd r:embed="rId1" name="explode.wav"/>
          </p:stSnd>
        </p:sndAc>
      </p:transition>
    </mc:Choice>
    <mc:Fallback>
      <p:transition spd="slow" advTm="3000">
        <p:fade/>
        <p:sndAc>
          <p:stSnd>
            <p:snd r:embed="rId1" name="explod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B140-7FD9-4B5B-BE32-A182A7FC2945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611F-F47A-4E5A-AD4E-CDD6262E5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89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  <p:sndAc>
          <p:stSnd>
            <p:snd r:embed="rId1" name="explode.wav"/>
          </p:stSnd>
        </p:sndAc>
      </p:transition>
    </mc:Choice>
    <mc:Fallback>
      <p:transition spd="slow" advTm="3000">
        <p:fade/>
        <p:sndAc>
          <p:stSnd>
            <p:snd r:embed="rId1" name="explod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B140-7FD9-4B5B-BE32-A182A7FC2945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611F-F47A-4E5A-AD4E-CDD6262E5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89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  <p:sndAc>
          <p:stSnd>
            <p:snd r:embed="rId1" name="explode.wav"/>
          </p:stSnd>
        </p:sndAc>
      </p:transition>
    </mc:Choice>
    <mc:Fallback>
      <p:transition spd="slow" advTm="3000">
        <p:fade/>
        <p:sndAc>
          <p:stSnd>
            <p:snd r:embed="rId1" name="explod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B140-7FD9-4B5B-BE32-A182A7FC2945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611F-F47A-4E5A-AD4E-CDD6262E5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93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  <p:sndAc>
          <p:stSnd>
            <p:snd r:embed="rId1" name="explode.wav"/>
          </p:stSnd>
        </p:sndAc>
      </p:transition>
    </mc:Choice>
    <mc:Fallback>
      <p:transition spd="slow" advTm="3000">
        <p:fade/>
        <p:sndAc>
          <p:stSnd>
            <p:snd r:embed="rId1" name="explod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B140-7FD9-4B5B-BE32-A182A7FC2945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611F-F47A-4E5A-AD4E-CDD6262E5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2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  <p:sndAc>
          <p:stSnd>
            <p:snd r:embed="rId1" name="explode.wav"/>
          </p:stSnd>
        </p:sndAc>
      </p:transition>
    </mc:Choice>
    <mc:Fallback>
      <p:transition spd="slow" advTm="3000">
        <p:fade/>
        <p:sndAc>
          <p:stSnd>
            <p:snd r:embed="rId1" name="explod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B140-7FD9-4B5B-BE32-A182A7FC2945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611F-F47A-4E5A-AD4E-CDD6262E5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23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  <p:sndAc>
          <p:stSnd>
            <p:snd r:embed="rId1" name="explode.wav"/>
          </p:stSnd>
        </p:sndAc>
      </p:transition>
    </mc:Choice>
    <mc:Fallback>
      <p:transition spd="slow" advTm="3000">
        <p:fade/>
        <p:sndAc>
          <p:stSnd>
            <p:snd r:embed="rId1" name="explod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0B140-7FD9-4B5B-BE32-A182A7FC2945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4611F-F47A-4E5A-AD4E-CDD6262E5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  <p:sndAc>
          <p:stSnd>
            <p:snd r:embed="rId13" name="explode.wav"/>
          </p:stSnd>
        </p:sndAc>
      </p:transition>
    </mc:Choice>
    <mc:Fallback>
      <p:transition spd="slow" advTm="3000">
        <p:fade/>
        <p:sndAc>
          <p:stSnd>
            <p:snd r:embed="rId13" name="explode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4" y="623375"/>
            <a:ext cx="10936899" cy="56367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6418" y="2560320"/>
            <a:ext cx="70760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</a:t>
            </a:r>
            <a:endParaRPr lang="en-US" sz="8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9719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  <p:sndAc>
          <p:stSnd>
            <p:snd r:embed="rId2" name="explode.wav"/>
          </p:stSnd>
        </p:sndAc>
      </p:transition>
    </mc:Choice>
    <mc:Fallback>
      <p:transition spd="slow" advTm="3000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0"/>
            <a:ext cx="8337177" cy="50964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435" y="5096435"/>
            <a:ext cx="110669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So he hit upon a plan. He cut the belly of the goose to get all the golden eggs at a time.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35991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  <p:sndAc>
          <p:stSnd>
            <p:snd r:embed="rId2" name="explode.wav"/>
          </p:stSnd>
        </p:sndAc>
      </p:transition>
    </mc:Choice>
    <mc:Fallback>
      <p:transition spd="slow" advTm="3000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47" y="94130"/>
            <a:ext cx="5954837" cy="66428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14248" y="1573306"/>
            <a:ext cx="54595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/>
              <a:t>But alas! He found no egg in the belly of the wonderful goose. Then he realized his fault. He became very sad and began to repent.</a:t>
            </a:r>
          </a:p>
          <a:p>
            <a:pPr algn="just"/>
            <a:r>
              <a:rPr lang="en-US" sz="3600" dirty="0" smtClean="0"/>
              <a:t>He lost all for his greed and foolishness.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39930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  <p:sndAc>
          <p:stSnd>
            <p:snd r:embed="rId2" name="explode.wav"/>
          </p:stSnd>
        </p:sndAc>
      </p:transition>
    </mc:Choice>
    <mc:Fallback>
      <p:transition spd="slow" advTm="3000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653988" y="443752"/>
            <a:ext cx="8646459" cy="169433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7741" y="914400"/>
            <a:ext cx="7974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What is the moral of the story?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75965" y="3173506"/>
            <a:ext cx="6925235" cy="1694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Grasp all, lose all.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87867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  <p:sndAc>
          <p:stSnd>
            <p:snd r:embed="rId2" name="explode.wav"/>
          </p:stSnd>
        </p:sndAc>
      </p:transition>
    </mc:Choice>
    <mc:Fallback>
      <p:transition spd="slow" advTm="3000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90" y="626714"/>
            <a:ext cx="5385340" cy="53853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1830" y="1239864"/>
            <a:ext cx="5098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Bye</a:t>
            </a:r>
            <a:r>
              <a:rPr lang="en-US" sz="2400" dirty="0" smtClean="0"/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Bye</a:t>
            </a:r>
            <a:endParaRPr lang="en-US" sz="105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2759" y="2743200"/>
            <a:ext cx="4246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 U again………………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01200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  <p:sndAc>
          <p:stSnd>
            <p:snd r:embed="rId2" name="explode.wav"/>
          </p:stSnd>
        </p:sndAc>
      </p:transition>
    </mc:Choice>
    <mc:Fallback>
      <p:transition spd="slow" advTm="3000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6 1.85185E-6 L 0.08711 -0.15671 " pathEditMode="relative" rAng="0" ptsTypes="AA">
                                      <p:cBhvr>
                                        <p:cTn id="6" dur="1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-7847"/>
                                    </p:animMotion>
                                    <p:animRot by="1500000">
                                      <p:cBhvr>
                                        <p:cTn id="7" dur="6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625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625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625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6753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:split orient="vert"/>
        <p:sndAc>
          <p:stSnd>
            <p:snd r:embed="rId2" name="explode.wav"/>
          </p:stSnd>
        </p:sndAc>
      </p:transition>
    </mc:Choice>
    <mc:Fallback>
      <p:transition spd="slow" advTm="3000">
        <p:split orient="vert"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946787" y="678425"/>
            <a:ext cx="8288594" cy="914400"/>
          </a:xfrm>
          <a:prstGeom prst="ribb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125"/>
                    </a14:imgEffect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2052442"/>
            <a:ext cx="3176337" cy="4023360"/>
          </a:xfrm>
          <a:prstGeom prst="rect">
            <a:avLst/>
          </a:prstGeom>
          <a:ln>
            <a:solidFill>
              <a:schemeClr val="accent1">
                <a:alpha val="73000"/>
              </a:schemeClr>
            </a:solidFill>
          </a:ln>
          <a:effectLst>
            <a:glow rad="406400">
              <a:schemeClr val="accent1">
                <a:alpha val="31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596900" stA="51000" endPos="74000" dist="609600" dir="5400000" sy="-100000" algn="bl" rotWithShape="0"/>
            <a:softEdge rad="0"/>
          </a:effectLst>
        </p:spPr>
      </p:pic>
      <p:sp>
        <p:nvSpPr>
          <p:cNvPr id="4" name="TextBox 3"/>
          <p:cNvSpPr txBox="1"/>
          <p:nvPr/>
        </p:nvSpPr>
        <p:spPr>
          <a:xfrm>
            <a:off x="4498848" y="2249424"/>
            <a:ext cx="6876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MD. ZAMINUR ISLAM KHANDAKAR</a:t>
            </a:r>
          </a:p>
          <a:p>
            <a:r>
              <a:rPr lang="en-US" sz="3200" dirty="0" err="1" smtClean="0"/>
              <a:t>Assi</a:t>
            </a:r>
            <a:r>
              <a:rPr lang="en-US" sz="3200" dirty="0" smtClean="0"/>
              <a:t>. Teacher [English]</a:t>
            </a:r>
          </a:p>
          <a:p>
            <a:endParaRPr lang="en-US" sz="3200" dirty="0" smtClean="0"/>
          </a:p>
          <a:p>
            <a:r>
              <a:rPr lang="en-US" sz="2400" dirty="0" smtClean="0">
                <a:solidFill>
                  <a:srgbClr val="00FF00"/>
                </a:solidFill>
              </a:rPr>
              <a:t>ATI DASHRA GHUGOIL DAKHIL MADRASA.</a:t>
            </a:r>
          </a:p>
          <a:p>
            <a:r>
              <a:rPr lang="en-US" sz="2800" dirty="0" err="1" smtClean="0"/>
              <a:t>Manjhar</a:t>
            </a:r>
            <a:r>
              <a:rPr lang="en-US" sz="2800" dirty="0" smtClean="0"/>
              <a:t> Bazar, </a:t>
            </a:r>
            <a:r>
              <a:rPr lang="en-US" sz="2800" dirty="0" err="1" smtClean="0"/>
              <a:t>Khetlal</a:t>
            </a:r>
            <a:r>
              <a:rPr lang="en-US" sz="2800" dirty="0" smtClean="0"/>
              <a:t>, </a:t>
            </a:r>
            <a:r>
              <a:rPr lang="en-US" sz="2800" dirty="0" err="1" smtClean="0"/>
              <a:t>Joypurhat</a:t>
            </a:r>
            <a:r>
              <a:rPr lang="en-US" sz="2800" dirty="0" smtClean="0"/>
              <a:t>.</a:t>
            </a:r>
          </a:p>
          <a:p>
            <a:r>
              <a:rPr lang="en-US" sz="3200" dirty="0" smtClean="0"/>
              <a:t>Contact: </a:t>
            </a:r>
            <a:r>
              <a:rPr lang="en-US" sz="2400" dirty="0" smtClean="0"/>
              <a:t>01720-690285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6340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  <p:sndAc>
          <p:stSnd>
            <p:snd r:embed="rId2" name="explode.wav"/>
          </p:stSnd>
        </p:sndAc>
      </p:transition>
    </mc:Choice>
    <mc:Fallback>
      <p:transition spd="slow" advTm="3000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60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7" tmFilter="0, 0; 0.125,0.2665; 0.25,0.4; 0.375,0.465; 0.5,0.5;  0.625,0.535; 0.75,0.6; 0.875,0.7335; 1,1">
                                          <p:stCondLst>
                                            <p:cond delay="24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3" tmFilter="0, 0; 0.125,0.2665; 0.25,0.4; 0.375,0.465; 0.5,0.5;  0.625,0.535; 0.75,0.6; 0.875,0.7335; 1,1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95" tmFilter="0, 0; 0.125,0.2665; 0.25,0.4; 0.375,0.465; 0.5,0.5;  0.625,0.535; 0.75,0.6; 0.875,0.7335; 1,1">
                                          <p:stCondLst>
                                            <p:cond delay="600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94">
                                          <p:stCondLst>
                                            <p:cond delay="2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602" decel="50000">
                                          <p:stCondLst>
                                            <p:cond delay="24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94">
                                          <p:stCondLst>
                                            <p:cond delay="47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602" decel="50000">
                                          <p:stCondLst>
                                            <p:cond delay="48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94">
                                          <p:stCondLst>
                                            <p:cond delay="59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602" decel="50000">
                                          <p:stCondLst>
                                            <p:cond delay="60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94">
                                          <p:stCondLst>
                                            <p:cond delay="65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602" decel="50000">
                                          <p:stCondLst>
                                            <p:cond delay="66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29753" y="524435"/>
            <a:ext cx="6871447" cy="1546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61764" y="743643"/>
            <a:ext cx="60511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FF00"/>
                </a:solidFill>
              </a:rPr>
              <a:t>Today’s Lesson 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4" name="Flowchart: Merge 3"/>
          <p:cNvSpPr/>
          <p:nvPr/>
        </p:nvSpPr>
        <p:spPr>
          <a:xfrm>
            <a:off x="3496235" y="2783541"/>
            <a:ext cx="5553636" cy="3818965"/>
          </a:xfrm>
          <a:prstGeom prst="flowChartMerg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6847" y="3173506"/>
            <a:ext cx="3778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Completing </a:t>
            </a:r>
          </a:p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Story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28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  <p:sndAc>
          <p:stSnd>
            <p:snd r:embed="rId2" name="explode.wav"/>
          </p:stSnd>
        </p:sndAc>
      </p:transition>
    </mc:Choice>
    <mc:Fallback>
      <p:transition spd="slow" advTm="3000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51" y="224118"/>
            <a:ext cx="5273489" cy="6392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7478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  <p:sndAc>
          <p:stSnd>
            <p:snd r:embed="rId2" name="explode.wav"/>
          </p:stSnd>
        </p:sndAc>
      </p:transition>
    </mc:Choice>
    <mc:Fallback>
      <p:transition spd="slow" advTm="3000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753" y="135032"/>
            <a:ext cx="5853393" cy="4692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6" y="135032"/>
            <a:ext cx="5779995" cy="4692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282" y="5230906"/>
            <a:ext cx="11702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Once there was a poor farmer who had some geese.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48002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  <p:sndAc>
          <p:stSnd>
            <p:snd r:embed="rId2" name="explode.wav"/>
          </p:stSnd>
        </p:sndAc>
      </p:transition>
    </mc:Choice>
    <mc:Fallback>
      <p:transition spd="slow" advTm="3000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9711" y="5513294"/>
            <a:ext cx="11174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But of them one was very strange. 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34" y="144275"/>
            <a:ext cx="7288261" cy="53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56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  <p:sndAc>
          <p:stSnd>
            <p:snd r:embed="rId2" name="explode.wav"/>
          </p:stSnd>
        </p:sndAc>
      </p:transition>
    </mc:Choice>
    <mc:Fallback>
      <p:transition spd="slow" advTm="3000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9" y="156882"/>
            <a:ext cx="4826094" cy="6571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3294" y="2729753"/>
            <a:ext cx="607807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It was really a wonderful goose because it laid an golden egg everyday. So the farmer and his wife became very happy.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95274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  <p:sndAc>
          <p:stSnd>
            <p:snd r:embed="rId2" name="explode.wav"/>
          </p:stSnd>
        </p:sndAc>
      </p:transition>
    </mc:Choice>
    <mc:Fallback>
      <p:transition spd="slow" advTm="3000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2" y="97771"/>
            <a:ext cx="3945144" cy="49314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584" y="97771"/>
            <a:ext cx="4621632" cy="49314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852" y="97771"/>
            <a:ext cx="2954666" cy="22823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070" y="5419165"/>
            <a:ext cx="115785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Selling the eggs in the market, he got much money and became rich.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34560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  <p:sndAc>
          <p:stSnd>
            <p:snd r:embed="rId2" name="explode.wav"/>
          </p:stSnd>
        </p:sndAc>
      </p:transition>
    </mc:Choice>
    <mc:Fallback>
      <p:transition spd="slow" advTm="3000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5" y="161363"/>
            <a:ext cx="8471647" cy="6562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33012" y="2111189"/>
            <a:ext cx="32810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But the farmer was very greedy. He wanted to be the richest person overnight.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38417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000">
        <p15:prstTrans prst="curtains"/>
        <p:sndAc>
          <p:stSnd>
            <p:snd r:embed="rId2" name="explode.wav"/>
          </p:stSnd>
        </p:sndAc>
      </p:transition>
    </mc:Choice>
    <mc:Fallback>
      <p:transition spd="slow" advTm="3000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190</Words>
  <Application>Microsoft Office PowerPoint</Application>
  <PresentationFormat>Widescreen</PresentationFormat>
  <Paragraphs>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RINTU</dc:creator>
  <cp:lastModifiedBy>RINTU</cp:lastModifiedBy>
  <cp:revision>9</cp:revision>
  <dcterms:created xsi:type="dcterms:W3CDTF">2016-07-25T00:35:24Z</dcterms:created>
  <dcterms:modified xsi:type="dcterms:W3CDTF">2016-08-02T05:29:21Z</dcterms:modified>
</cp:coreProperties>
</file>